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5143500" cx="9144000"/>
  <p:notesSz cx="51435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5" roundtripDataSignature="AMtx7mhEq6rDbmINfH+h4WZr9ONeL1lv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" name="Google Shape;7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3b786c255542e5a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" name="Google Shape;19;g13b786c255542e5a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g13b786c255542e5a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" name="Google Shape;2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" name="Google Shape;2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" name="Google Shape;3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" name="Google Shape;3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" name="Google Shape;3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" name="Google Shape;4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" name="Google Shape;5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" name="Google Shape;6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2" name="Google Shape;7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8" name="Google Shape;7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4" name="Google Shape;8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0" name="Google Shape;9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6" name="Google Shape;9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8" name="Google Shape;10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4" name="Google Shape;1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g13b786c255542e5a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76950" cy="45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4" name="Google Shape;14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6" name="Google Shape;15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2" name="Google Shape;16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0" name="Google Shape;18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6" name="Google Shape;18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" name="Google Shape;2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625" y="-7620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2" name="Google Shape;19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8" name="Google Shape;19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4" name="Google Shape;20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0" name="Google Shape;21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6" name="Google Shape;21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2" name="Google Shape;22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8" name="Google Shape;22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4" name="Google Shape;23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0" name="Google Shape;24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6" name="Google Shape;24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" name="Google Shape;3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2" name="Google Shape;2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" name="Google Shape;40;p4"/>
          <p:cNvPicPr preferRelativeResize="0"/>
          <p:nvPr/>
        </p:nvPicPr>
        <p:blipFill rotWithShape="1">
          <a:blip r:embed="rId3">
            <a:alphaModFix/>
          </a:blip>
          <a:srcRect b="0" l="10260" r="-10259" t="0"/>
          <a:stretch/>
        </p:blipFill>
        <p:spPr>
          <a:xfrm>
            <a:off x="-1343450" y="-59925"/>
            <a:ext cx="11391524" cy="54864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1" name="Google Shape;41;p4"/>
          <p:cNvCxnSpPr/>
          <p:nvPr/>
        </p:nvCxnSpPr>
        <p:spPr>
          <a:xfrm>
            <a:off x="-908950" y="1128575"/>
            <a:ext cx="639300" cy="22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" name="Google Shape;42;p4"/>
          <p:cNvSpPr/>
          <p:nvPr/>
        </p:nvSpPr>
        <p:spPr>
          <a:xfrm>
            <a:off x="109850" y="3925050"/>
            <a:ext cx="1128600" cy="539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5"/>
          <p:cNvPicPr preferRelativeResize="0"/>
          <p:nvPr/>
        </p:nvPicPr>
        <p:blipFill rotWithShape="1">
          <a:blip r:embed="rId3">
            <a:alphaModFix/>
          </a:blip>
          <a:srcRect b="0" l="510" r="-510" t="0"/>
          <a:stretch/>
        </p:blipFill>
        <p:spPr>
          <a:xfrm>
            <a:off x="-1488150" y="-6255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" name="Google Shape;5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" name="Google Shape;6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6" name="Google Shape;6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